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p:scale>
          <a:sx n="70" d="100"/>
          <a:sy n="70" d="100"/>
        </p:scale>
        <p:origin x="540" y="-72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10/3/2024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Presented Two Bedroom End Link House Situated In A Popular Location With Good Size Enclosed Rear Garden &amp; Parking Space</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Lounge • Modern Fitted Kitchen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Family Room/Dining Room • Two First Floor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Family Bathroom/WC • uPVC Double Glazed Windows &amp; Gas Central Heating Via Modern Boiler • Parking Space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Ideal First Time/Investment Purchase • Viewing Highly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235,000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64 Dukes Crescent, Exmouth, EX8 4SD</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91458588-48A1-B592-D15A-9E0938E175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8566" y="2584198"/>
            <a:ext cx="6346872" cy="447833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777F42B4-2F24-E805-464F-0CDA70F9D0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973" y="531948"/>
            <a:ext cx="3111435" cy="24621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99B74636-0978-A227-1599-8E14795FCA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31948"/>
            <a:ext cx="3159624" cy="24594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39F5F0F8-F3D6-A166-5FCA-8DE5DDA45D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437" y="3093245"/>
            <a:ext cx="3111435"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C8256672-EAB3-6BF2-5F0E-D6B5AEE4F4B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2596" y="3098465"/>
            <a:ext cx="3159624" cy="217651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ADA8C6AA-1D05-1B6F-2BE6-A25E8256EAA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973" y="5407822"/>
            <a:ext cx="3100899" cy="22203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7DA4BCBA-A148-C42F-9515-51514C29003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2596" y="5397891"/>
            <a:ext cx="3159624" cy="22302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E83840A2-2FF7-15A9-8F83-711F97F9DEF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40397" y="7761013"/>
            <a:ext cx="2575946" cy="179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235761"/>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64 Dukes Crescent, Exmouth, EX8 4SD</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Entrance canopy with uPVC front door with patterned double glazed window inset giving access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With stairs rising to the first floor landing with useful understairs storage area beneath; wood effect flooring; radiator; electric consumer unit; timer and thermostat control for central heating and hot water;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 </a:t>
            </a:r>
            <a:r>
              <a:rPr lang="en-GB" sz="1200" dirty="0">
                <a:latin typeface="Helvetica" panose="020B0604020202020204" pitchFamily="34" charset="0"/>
                <a:cs typeface="Helvetica" panose="020B0604020202020204" pitchFamily="34" charset="0"/>
              </a:rPr>
              <a:t>2.97m x 1.78m (9'9" x 5'10") A modern kitchen fitted with pattern worktop surfaces and attractive tiled splashbacks; range of cream fronted cupboards, drawer units and space for dishwasher beneath; inset single drainer sink unit with mixer tap; built-in electric oven with four ring gas hob above and stainless steel chimney style extractor hood over; space for upright fridge freezer; wall mounted cupboards; wall mounted Worcester boiler serving domestic hot water and gas central heating; tile effect flooring; uPVC double glazed window to front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a:t>
            </a:r>
            <a:r>
              <a:rPr lang="en-GB" sz="1200" dirty="0">
                <a:latin typeface="Helvetica" panose="020B0604020202020204" pitchFamily="34" charset="0"/>
                <a:cs typeface="Helvetica" panose="020B0604020202020204" pitchFamily="34" charset="0"/>
              </a:rPr>
              <a:t> 4.04m x 3.61m (13'3" x 11'10") uPVC double glazed window overlooking the rear garden and uPVC double glazed patio door leading to REAR GARDEN; television point; radiator; living flame effect electric fire housed in marble effect hearth with wooden mantle over; storage cupboard; uPVC double glazed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FAMILY ROOM/DINING ROOM: </a:t>
            </a:r>
            <a:r>
              <a:rPr lang="en-GB" sz="1200" dirty="0">
                <a:latin typeface="Helvetica" panose="020B0604020202020204" pitchFamily="34" charset="0"/>
                <a:cs typeface="Helvetica" panose="020B0604020202020204" pitchFamily="34" charset="0"/>
              </a:rPr>
              <a:t>4.17m x 2.51m (13'8" x 8'3") A useful room which has been added on by the current owners giving additional ground floor living space with plumbing for an automatic washing machine and tumble dryer space; wood effect flooring; ceiling LED spotlights; extractor fan; uPVC double glazed patio door giving access to REAR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With access to roof space; carpet; smoke alarm;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3.61m x 2.41m (11'10" x 7'11") uPVC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3.63m maximum into wall recess narrowing to 8'8" (2.64m) x 8'1" (2.46m) uPVC double glazed window to front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1.96m x 1.63m (6'5" x 5'4") A modern suite comprising of bath with mixer tap, shower splash screen and rainfall shower with detachable hand held shower attachment; WC in concealed cistern with push button flush; attractive part tiled walls; wash hand basin set into vanity display unit with cupboards beneath; wall mounted mirror; ceiling LED spotlights; chrome heated towel rail; patterned flooring;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Enjoying a generous sized corner position in a popular location, the property enjoys a small decorative stone front garden area with a pathway leading to the front of the property. To the rear is a good sized enclosed garden offering a high degree of privacy and seclusion being fully enclosed by timber fencing and enjoying a sunny aspect. There is a spacious patio area ideal for outside dining and entertaining, lawned area edged with wooden sleepers, decorative stone area, composite decking, variety of shrubs and trees, pedestrian gate leading to the rear which gives access to a </a:t>
            </a:r>
            <a:r>
              <a:rPr lang="en-GB" sz="1200" b="1" dirty="0">
                <a:latin typeface="Helvetica" panose="020B0604020202020204" pitchFamily="34" charset="0"/>
                <a:cs typeface="Helvetica" panose="020B0604020202020204" pitchFamily="34" charset="0"/>
              </a:rPr>
              <a:t>PARKING SPACE.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80674E91-C64B-A24D-CF1A-8EF12DA78B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0911" y="2679426"/>
            <a:ext cx="6060547" cy="490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861</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19</cp:revision>
  <cp:lastPrinted>2024-10-03T08:52:48Z</cp:lastPrinted>
  <dcterms:created xsi:type="dcterms:W3CDTF">2023-03-19T13:39:10Z</dcterms:created>
  <dcterms:modified xsi:type="dcterms:W3CDTF">2024-10-03T08:53:01Z</dcterms:modified>
</cp:coreProperties>
</file>